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handoutMasterIdLst>
    <p:handoutMasterId r:id="rId5"/>
  </p:handoutMasterIdLst>
  <p:sldIdLst>
    <p:sldId id="256" r:id="rId2"/>
    <p:sldId id="263" r:id="rId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87">
          <p15:clr>
            <a:srgbClr val="A4A3A4"/>
          </p15:clr>
        </p15:guide>
        <p15:guide id="2" orient="horz" pos="356">
          <p15:clr>
            <a:srgbClr val="A4A3A4"/>
          </p15:clr>
        </p15:guide>
        <p15:guide id="3" pos="43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E0000"/>
    <a:srgbClr val="0062AC"/>
    <a:srgbClr val="00823B"/>
    <a:srgbClr val="5BD4FF"/>
    <a:srgbClr val="618D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69CF1AB2-1976-4502-BF36-3FF5EA218861}" styleName="Средний стиль 4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9016" autoAdjust="0"/>
  </p:normalViewPr>
  <p:slideViewPr>
    <p:cSldViewPr showGuides="1">
      <p:cViewPr varScale="1">
        <p:scale>
          <a:sx n="102" d="100"/>
          <a:sy n="102" d="100"/>
        </p:scale>
        <p:origin x="1884" y="114"/>
      </p:cViewPr>
      <p:guideLst>
        <p:guide orient="horz" pos="487"/>
        <p:guide orient="horz" pos="356"/>
        <p:guide pos="431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 showGuides="1">
      <p:cViewPr varScale="1">
        <p:scale>
          <a:sx n="75" d="100"/>
          <a:sy n="75" d="100"/>
        </p:scale>
        <p:origin x="-2914" y="-91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handoutMaster" Target="handoutMasters/handoutMaster1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6F5B252-31F1-4CBE-80D6-485C0DC25FB1}" type="datetimeFigureOut">
              <a:rPr lang="ru-RU" smtClean="0"/>
              <a:pPr/>
              <a:t>03.03.2022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D82EF31-BE08-4A37-831C-500247C7D98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4363109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2EAD53-10F1-46A7-85E5-6418092EA7C8}" type="datetimeFigureOut">
              <a:rPr lang="ru-RU" smtClean="0"/>
              <a:pPr/>
              <a:t>03.03.2022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2036EC2-6B42-43D2-9019-44514AC30E2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864278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Обложка</a:t>
            </a:r>
          </a:p>
          <a:p>
            <a:r>
              <a:rPr lang="ru-RU" baseline="0" dirty="0"/>
              <a:t>Если название слишком длинное можно тонкие красные полоски раздвинуть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036EC2-6B42-43D2-9019-44514AC30E29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1493161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>
                <a:solidFill>
                  <a:srgbClr val="DE0000"/>
                </a:solidFill>
              </a:rPr>
              <a:t>Слайд заголовок темы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036EC2-6B42-43D2-9019-44514AC30E29}" type="slidenum">
              <a:rPr lang="ru-RU" smtClean="0"/>
              <a:pPr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726572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388424" y="6492875"/>
            <a:ext cx="442392" cy="365125"/>
          </a:xfrm>
          <a:prstGeom prst="rect">
            <a:avLst/>
          </a:prstGeom>
        </p:spPr>
        <p:txBody>
          <a:bodyPr/>
          <a:lstStyle/>
          <a:p>
            <a:fld id="{A3CFEF61-FD3B-4967-BAED-6FD172EC5D78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3077" name="Picture 5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>
                <a:solidFill>
                  <a:srgbClr val="DE0000"/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FE297F-99F1-4D19-AC33-A6FCD55F074A}" type="datetime1">
              <a:rPr lang="ru-RU" smtClean="0"/>
              <a:pPr/>
              <a:t>03.03.2022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8DA3F9-EDAC-4F91-8F6F-75D2DEE7936E}" type="datetime1">
              <a:rPr lang="ru-RU" smtClean="0"/>
              <a:pPr/>
              <a:t>03.03.2022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388424" y="6492875"/>
            <a:ext cx="442392" cy="365125"/>
          </a:xfrm>
          <a:prstGeom prst="rect">
            <a:avLst/>
          </a:prstGeom>
        </p:spPr>
        <p:txBody>
          <a:bodyPr/>
          <a:lstStyle/>
          <a:p>
            <a:fld id="{A3CFEF61-FD3B-4967-BAED-6FD172EC5D7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BF5DFC-82B8-4A1B-A84C-5272D44A2478}" type="datetime1">
              <a:rPr lang="ru-RU" smtClean="0"/>
              <a:pPr/>
              <a:t>03.03.2022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388424" y="6492875"/>
            <a:ext cx="442392" cy="365125"/>
          </a:xfrm>
          <a:prstGeom prst="rect">
            <a:avLst/>
          </a:prstGeom>
        </p:spPr>
        <p:txBody>
          <a:bodyPr/>
          <a:lstStyle/>
          <a:p>
            <a:fld id="{A3CFEF61-FD3B-4967-BAED-6FD172EC5D7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4213" y="654038"/>
            <a:ext cx="8002587" cy="796950"/>
          </a:xfrm>
        </p:spPr>
        <p:txBody>
          <a:bodyPr anchor="t">
            <a:noAutofit/>
          </a:bodyPr>
          <a:lstStyle>
            <a:lvl1pPr>
              <a:defRPr sz="3600">
                <a:solidFill>
                  <a:srgbClr val="002060"/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Bef>
                <a:spcPts val="600"/>
              </a:spcBef>
              <a:buClr>
                <a:schemeClr val="tx2"/>
              </a:buClr>
              <a:defRPr>
                <a:solidFill>
                  <a:srgbClr val="002060"/>
                </a:solidFill>
              </a:defRPr>
            </a:lvl1pPr>
            <a:lvl2pPr>
              <a:spcBef>
                <a:spcPts val="600"/>
              </a:spcBef>
              <a:defRPr>
                <a:solidFill>
                  <a:srgbClr val="002060"/>
                </a:solidFill>
              </a:defRPr>
            </a:lvl2pPr>
            <a:lvl3pPr>
              <a:spcBef>
                <a:spcPts val="600"/>
              </a:spcBef>
              <a:defRPr>
                <a:solidFill>
                  <a:srgbClr val="002060"/>
                </a:solidFill>
              </a:defRPr>
            </a:lvl3pPr>
            <a:lvl4pPr>
              <a:spcBef>
                <a:spcPts val="600"/>
              </a:spcBef>
              <a:defRPr>
                <a:solidFill>
                  <a:srgbClr val="002060"/>
                </a:solidFill>
              </a:defRPr>
            </a:lvl4pPr>
            <a:lvl5pPr>
              <a:spcBef>
                <a:spcPts val="600"/>
              </a:spcBef>
              <a:defRPr>
                <a:solidFill>
                  <a:srgbClr val="002060"/>
                </a:solidFill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388424" y="6597352"/>
            <a:ext cx="442392" cy="26064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bg1"/>
                </a:solidFill>
              </a:defRPr>
            </a:lvl1pPr>
          </a:lstStyle>
          <a:p>
            <a:fld id="{A3CFEF61-FD3B-4967-BAED-6FD172EC5D7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EDFE74-05A2-485B-B7E8-49675B3D1518}" type="datetime1">
              <a:rPr lang="ru-RU" smtClean="0"/>
              <a:pPr/>
              <a:t>03.03.2022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388424" y="6492875"/>
            <a:ext cx="442392" cy="365125"/>
          </a:xfrm>
          <a:prstGeom prst="rect">
            <a:avLst/>
          </a:prstGeom>
        </p:spPr>
        <p:txBody>
          <a:bodyPr/>
          <a:lstStyle/>
          <a:p>
            <a:fld id="{A3CFEF61-FD3B-4967-BAED-6FD172EC5D7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C8DF8B-5B09-4A62-9533-EBB869BFA6BD}" type="datetime1">
              <a:rPr lang="ru-RU" smtClean="0"/>
              <a:pPr/>
              <a:t>03.03.2022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388424" y="6492875"/>
            <a:ext cx="442392" cy="365125"/>
          </a:xfrm>
          <a:prstGeom prst="rect">
            <a:avLst/>
          </a:prstGeom>
        </p:spPr>
        <p:txBody>
          <a:bodyPr/>
          <a:lstStyle/>
          <a:p>
            <a:fld id="{A3CFEF61-FD3B-4967-BAED-6FD172EC5D7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8E56F9-C012-4256-A5B4-B0A260832698}" type="datetime1">
              <a:rPr lang="ru-RU" smtClean="0"/>
              <a:pPr/>
              <a:t>03.03.2022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8388424" y="6492875"/>
            <a:ext cx="442392" cy="365125"/>
          </a:xfrm>
          <a:prstGeom prst="rect">
            <a:avLst/>
          </a:prstGeom>
        </p:spPr>
        <p:txBody>
          <a:bodyPr/>
          <a:lstStyle/>
          <a:p>
            <a:fld id="{A3CFEF61-FD3B-4967-BAED-6FD172EC5D7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D947D5-EAF9-4654-9C45-883DCFC25127}" type="datetime1">
              <a:rPr lang="ru-RU" smtClean="0"/>
              <a:pPr/>
              <a:t>03.03.2022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8388424" y="6492875"/>
            <a:ext cx="442392" cy="365125"/>
          </a:xfrm>
          <a:prstGeom prst="rect">
            <a:avLst/>
          </a:prstGeom>
        </p:spPr>
        <p:txBody>
          <a:bodyPr/>
          <a:lstStyle/>
          <a:p>
            <a:fld id="{A3CFEF61-FD3B-4967-BAED-6FD172EC5D7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A5C3CA-E3BB-46A3-B0B9-85A5EC8ABB1E}" type="datetime1">
              <a:rPr lang="ru-RU" smtClean="0"/>
              <a:pPr/>
              <a:t>03.03.2022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8388424" y="6492875"/>
            <a:ext cx="442392" cy="365125"/>
          </a:xfrm>
          <a:prstGeom prst="rect">
            <a:avLst/>
          </a:prstGeom>
        </p:spPr>
        <p:txBody>
          <a:bodyPr/>
          <a:lstStyle/>
          <a:p>
            <a:fld id="{A3CFEF61-FD3B-4967-BAED-6FD172EC5D7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2A5260-C75A-4B9F-9ABF-D945E86AE349}" type="datetime1">
              <a:rPr lang="ru-RU" smtClean="0"/>
              <a:pPr/>
              <a:t>03.03.2022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388424" y="6492875"/>
            <a:ext cx="442392" cy="365125"/>
          </a:xfrm>
          <a:prstGeom prst="rect">
            <a:avLst/>
          </a:prstGeom>
        </p:spPr>
        <p:txBody>
          <a:bodyPr/>
          <a:lstStyle/>
          <a:p>
            <a:fld id="{A3CFEF61-FD3B-4967-BAED-6FD172EC5D7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16F81E-A081-4485-A3E6-A1DA333DD328}" type="datetime1">
              <a:rPr lang="ru-RU" smtClean="0"/>
              <a:pPr/>
              <a:t>03.03.2022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388424" y="6492875"/>
            <a:ext cx="442392" cy="365125"/>
          </a:xfrm>
          <a:prstGeom prst="rect">
            <a:avLst/>
          </a:prstGeom>
        </p:spPr>
        <p:txBody>
          <a:bodyPr/>
          <a:lstStyle/>
          <a:p>
            <a:fld id="{A3CFEF61-FD3B-4967-BAED-6FD172EC5D7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484356"/>
            <a:ext cx="7940923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4213" y="1628800"/>
            <a:ext cx="8012931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5DC39F-EF3D-4B98-8022-495EAFB9DA59}" type="datetime1">
              <a:rPr lang="ru-RU" smtClean="0"/>
              <a:pPr/>
              <a:t>03.03.2022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8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532440" y="6597352"/>
            <a:ext cx="442392" cy="26064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rgbClr val="FF0000"/>
                </a:solidFill>
              </a:defRPr>
            </a:lvl1pPr>
          </a:lstStyle>
          <a:p>
            <a:fld id="{A3CFEF61-FD3B-4967-BAED-6FD172EC5D78}" type="slidenum">
              <a:rPr lang="ru-RU" smtClean="0"/>
              <a:pPr/>
              <a:t>‹#›</a:t>
            </a:fld>
            <a:endParaRPr lang="ru-RU" dirty="0"/>
          </a:p>
        </p:txBody>
      </p:sp>
      <p:pic>
        <p:nvPicPr>
          <p:cNvPr id="7" name="Picture 2"/>
          <p:cNvPicPr>
            <a:picLocks noChangeAspect="1" noChangeArrowheads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6048" y="6524718"/>
            <a:ext cx="1037952" cy="335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Прямоугольный треугольник 8"/>
          <p:cNvSpPr/>
          <p:nvPr userDrawn="1"/>
        </p:nvSpPr>
        <p:spPr>
          <a:xfrm rot="5400000">
            <a:off x="8027579" y="6403693"/>
            <a:ext cx="289642" cy="288032"/>
          </a:xfrm>
          <a:prstGeom prst="rt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0" name="Прямая соединительная линия 9"/>
          <p:cNvCxnSpPr/>
          <p:nvPr userDrawn="1"/>
        </p:nvCxnSpPr>
        <p:spPr>
          <a:xfrm flipH="1">
            <a:off x="9214100" y="557972"/>
            <a:ext cx="1008112" cy="0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 userDrawn="1"/>
        </p:nvCxnSpPr>
        <p:spPr>
          <a:xfrm flipH="1">
            <a:off x="9214100" y="773415"/>
            <a:ext cx="1008112" cy="0"/>
          </a:xfrm>
          <a:prstGeom prst="line">
            <a:avLst/>
          </a:prstGeom>
          <a:ln w="127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 userDrawn="1"/>
        </p:nvCxnSpPr>
        <p:spPr>
          <a:xfrm flipH="1">
            <a:off x="9214100" y="1419236"/>
            <a:ext cx="1008112" cy="0"/>
          </a:xfrm>
          <a:prstGeom prst="line">
            <a:avLst/>
          </a:prstGeom>
          <a:ln w="12700">
            <a:solidFill>
              <a:srgbClr val="00B05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 userDrawn="1"/>
        </p:nvCxnSpPr>
        <p:spPr>
          <a:xfrm flipH="1">
            <a:off x="9214100" y="1188660"/>
            <a:ext cx="1008112" cy="0"/>
          </a:xfrm>
          <a:prstGeom prst="line">
            <a:avLst/>
          </a:prstGeom>
          <a:ln w="12700">
            <a:solidFill>
              <a:srgbClr val="0070C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 userDrawn="1"/>
        </p:nvSpPr>
        <p:spPr>
          <a:xfrm>
            <a:off x="9286979" y="157170"/>
            <a:ext cx="1152128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700" dirty="0">
                <a:solidFill>
                  <a:srgbClr val="0062AC"/>
                </a:solidFill>
              </a:rPr>
              <a:t>Уровень красной полоски при однострочном названии</a:t>
            </a:r>
          </a:p>
        </p:txBody>
      </p:sp>
      <p:sp>
        <p:nvSpPr>
          <p:cNvPr id="15" name="TextBox 14"/>
          <p:cNvSpPr txBox="1"/>
          <p:nvPr userDrawn="1"/>
        </p:nvSpPr>
        <p:spPr>
          <a:xfrm>
            <a:off x="9285641" y="739982"/>
            <a:ext cx="1152128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700" dirty="0">
                <a:solidFill>
                  <a:srgbClr val="00823B"/>
                </a:solidFill>
              </a:rPr>
              <a:t>Уровень красной полоски при двустрочном  названии</a:t>
            </a:r>
          </a:p>
        </p:txBody>
      </p:sp>
      <p:sp>
        <p:nvSpPr>
          <p:cNvPr id="16" name="TextBox 15"/>
          <p:cNvSpPr txBox="1"/>
          <p:nvPr userDrawn="1"/>
        </p:nvSpPr>
        <p:spPr>
          <a:xfrm>
            <a:off x="9252520" y="1193277"/>
            <a:ext cx="1152128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700" dirty="0">
                <a:solidFill>
                  <a:srgbClr val="0062AC"/>
                </a:solidFill>
              </a:rPr>
              <a:t>Уровни заголовков</a:t>
            </a:r>
          </a:p>
        </p:txBody>
      </p:sp>
      <p:sp>
        <p:nvSpPr>
          <p:cNvPr id="17" name="TextBox 16"/>
          <p:cNvSpPr txBox="1"/>
          <p:nvPr userDrawn="1"/>
        </p:nvSpPr>
        <p:spPr>
          <a:xfrm>
            <a:off x="9286979" y="1476440"/>
            <a:ext cx="1152128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700" dirty="0">
                <a:solidFill>
                  <a:srgbClr val="00823B"/>
                </a:solidFill>
              </a:rPr>
              <a:t>Уровни заголовков</a:t>
            </a:r>
          </a:p>
        </p:txBody>
      </p:sp>
      <p:cxnSp>
        <p:nvCxnSpPr>
          <p:cNvPr id="19" name="Прямая со стрелкой 18"/>
          <p:cNvCxnSpPr/>
          <p:nvPr userDrawn="1"/>
        </p:nvCxnSpPr>
        <p:spPr>
          <a:xfrm flipV="1">
            <a:off x="10149737" y="773415"/>
            <a:ext cx="0" cy="174316"/>
          </a:xfrm>
          <a:prstGeom prst="straightConnector1">
            <a:avLst/>
          </a:prstGeom>
          <a:ln w="1905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/>
          <p:nvPr userDrawn="1"/>
        </p:nvCxnSpPr>
        <p:spPr>
          <a:xfrm flipV="1">
            <a:off x="10221745" y="1402151"/>
            <a:ext cx="0" cy="174316"/>
          </a:xfrm>
          <a:prstGeom prst="straightConnector1">
            <a:avLst/>
          </a:prstGeom>
          <a:ln w="1905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 стрелкой 21"/>
          <p:cNvCxnSpPr>
            <a:stCxn id="14" idx="1"/>
          </p:cNvCxnSpPr>
          <p:nvPr userDrawn="1"/>
        </p:nvCxnSpPr>
        <p:spPr>
          <a:xfrm>
            <a:off x="9286979" y="364919"/>
            <a:ext cx="0" cy="207749"/>
          </a:xfrm>
          <a:prstGeom prst="straightConnector1">
            <a:avLst/>
          </a:prstGeom>
          <a:ln w="19050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 стрелкой 22"/>
          <p:cNvCxnSpPr/>
          <p:nvPr userDrawn="1"/>
        </p:nvCxnSpPr>
        <p:spPr>
          <a:xfrm flipV="1">
            <a:off x="9290774" y="1193277"/>
            <a:ext cx="0" cy="218994"/>
          </a:xfrm>
          <a:prstGeom prst="straightConnector1">
            <a:avLst/>
          </a:prstGeom>
          <a:ln w="19050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 стрелкой 27"/>
          <p:cNvCxnSpPr/>
          <p:nvPr userDrawn="1"/>
        </p:nvCxnSpPr>
        <p:spPr>
          <a:xfrm>
            <a:off x="107504" y="-99392"/>
            <a:ext cx="576064" cy="0"/>
          </a:xfrm>
          <a:prstGeom prst="straightConnector1">
            <a:avLst/>
          </a:prstGeom>
          <a:ln w="28575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единительная линия 29"/>
          <p:cNvCxnSpPr/>
          <p:nvPr userDrawn="1"/>
        </p:nvCxnSpPr>
        <p:spPr>
          <a:xfrm flipV="1">
            <a:off x="683568" y="-387424"/>
            <a:ext cx="0" cy="315416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/>
          <p:cNvSpPr txBox="1"/>
          <p:nvPr userDrawn="1"/>
        </p:nvSpPr>
        <p:spPr>
          <a:xfrm>
            <a:off x="-496440" y="-279757"/>
            <a:ext cx="1152128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700" dirty="0">
                <a:solidFill>
                  <a:srgbClr val="0062AC"/>
                </a:solidFill>
              </a:rPr>
              <a:t>ПОЛЯ. Уровень текста</a:t>
            </a:r>
          </a:p>
        </p:txBody>
      </p:sp>
      <p:cxnSp>
        <p:nvCxnSpPr>
          <p:cNvPr id="32" name="Прямая со стрелкой 31"/>
          <p:cNvCxnSpPr/>
          <p:nvPr userDrawn="1"/>
        </p:nvCxnSpPr>
        <p:spPr>
          <a:xfrm flipH="1">
            <a:off x="8709992" y="-99393"/>
            <a:ext cx="504108" cy="0"/>
          </a:xfrm>
          <a:prstGeom prst="straightConnector1">
            <a:avLst/>
          </a:prstGeom>
          <a:ln w="28575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единительная линия 32"/>
          <p:cNvCxnSpPr/>
          <p:nvPr userDrawn="1"/>
        </p:nvCxnSpPr>
        <p:spPr>
          <a:xfrm flipV="1">
            <a:off x="8709992" y="-387425"/>
            <a:ext cx="0" cy="315416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Box 33"/>
          <p:cNvSpPr txBox="1"/>
          <p:nvPr userDrawn="1"/>
        </p:nvSpPr>
        <p:spPr>
          <a:xfrm>
            <a:off x="8892480" y="-329745"/>
            <a:ext cx="1152128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700" dirty="0">
                <a:solidFill>
                  <a:srgbClr val="0062AC"/>
                </a:solidFill>
              </a:rPr>
              <a:t>ПОЛЯ. 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rgbClr val="002060"/>
          </a:solidFill>
          <a:latin typeface="Arial Black" panose="020B0A04020102020204" pitchFamily="34" charset="0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Clr>
          <a:srgbClr val="DE0000"/>
        </a:buClr>
        <a:buFont typeface="Arial" pitchFamily="34" charset="0"/>
        <a:buChar char="•"/>
        <a:defRPr sz="2000" kern="1200">
          <a:solidFill>
            <a:srgbClr val="002060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742950" indent="-285750" algn="l" defTabSz="914400" rtl="0" eaLnBrk="1" latinLnBrk="0" hangingPunct="1">
        <a:spcBef>
          <a:spcPct val="20000"/>
        </a:spcBef>
        <a:buClr>
          <a:srgbClr val="DE0000"/>
        </a:buClr>
        <a:buFont typeface="Arial" pitchFamily="34" charset="0"/>
        <a:buChar char="–"/>
        <a:defRPr sz="2000" kern="1200">
          <a:solidFill>
            <a:srgbClr val="002060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spcBef>
          <a:spcPct val="20000"/>
        </a:spcBef>
        <a:buClr>
          <a:srgbClr val="DE0000"/>
        </a:buClr>
        <a:buFont typeface="Arial" pitchFamily="34" charset="0"/>
        <a:buChar char="•"/>
        <a:defRPr sz="2000" kern="1200">
          <a:solidFill>
            <a:srgbClr val="002060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spcBef>
          <a:spcPct val="20000"/>
        </a:spcBef>
        <a:buClr>
          <a:srgbClr val="DE0000"/>
        </a:buClr>
        <a:buFont typeface="Arial" pitchFamily="34" charset="0"/>
        <a:buChar char="–"/>
        <a:defRPr sz="2000" kern="1200">
          <a:solidFill>
            <a:srgbClr val="002060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spcBef>
          <a:spcPct val="20000"/>
        </a:spcBef>
        <a:buClr>
          <a:srgbClr val="DE0000"/>
        </a:buClr>
        <a:buFont typeface="Arial" pitchFamily="34" charset="0"/>
        <a:buChar char="»"/>
        <a:defRPr sz="2000" kern="1200">
          <a:solidFill>
            <a:srgbClr val="002060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с двумя вырезанными противолежащими углами 6"/>
          <p:cNvSpPr/>
          <p:nvPr/>
        </p:nvSpPr>
        <p:spPr>
          <a:xfrm flipV="1">
            <a:off x="643944" y="1340768"/>
            <a:ext cx="7856112" cy="4240105"/>
          </a:xfrm>
          <a:prstGeom prst="snip2DiagRect">
            <a:avLst>
              <a:gd name="adj1" fmla="val 0"/>
              <a:gd name="adj2" fmla="val 6929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15616" y="2664170"/>
            <a:ext cx="6912768" cy="1800200"/>
          </a:xfrm>
        </p:spPr>
        <p:txBody>
          <a:bodyPr>
            <a:noAutofit/>
          </a:bodyPr>
          <a:lstStyle/>
          <a:p>
            <a:r>
              <a:rPr lang="ru-RU" sz="1800" b="1" dirty="0" smtClean="0"/>
              <a:t>ВЫПУСКНАЯ КВАЛИФИКАЦИОННАЯ РАБОТА</a:t>
            </a:r>
            <a:r>
              <a:rPr lang="en-US" sz="1800" b="1" dirty="0" smtClean="0"/>
              <a:t> – </a:t>
            </a:r>
            <a:r>
              <a:rPr lang="ru-RU" sz="1800" b="1" dirty="0" smtClean="0"/>
              <a:t/>
            </a:r>
            <a:br>
              <a:rPr lang="ru-RU" sz="1800" b="1" dirty="0" smtClean="0"/>
            </a:br>
            <a:r>
              <a:rPr lang="ru-RU" sz="1800" b="1" dirty="0" smtClean="0"/>
              <a:t>БАКАЛАВРСКАЯ РАБОТА</a:t>
            </a:r>
            <a:br>
              <a:rPr lang="ru-RU" sz="1800" b="1" dirty="0" smtClean="0"/>
            </a:br>
            <a:r>
              <a:rPr lang="ru-RU" sz="1800" b="1" dirty="0" smtClean="0"/>
              <a:t/>
            </a:r>
            <a:br>
              <a:rPr lang="ru-RU" sz="1800" b="1" dirty="0" smtClean="0"/>
            </a:br>
            <a:r>
              <a:rPr lang="ru-RU" sz="1800" b="1" dirty="0" smtClean="0"/>
              <a:t>на тему: _____________________________________</a:t>
            </a:r>
            <a:br>
              <a:rPr lang="ru-RU" sz="1800" b="1" dirty="0" smtClean="0"/>
            </a:br>
            <a:r>
              <a:rPr lang="ru-RU" sz="1800" b="1" dirty="0" smtClean="0"/>
              <a:t/>
            </a:r>
            <a:br>
              <a:rPr lang="ru-RU" sz="1800" b="1" dirty="0" smtClean="0"/>
            </a:br>
            <a:r>
              <a:rPr lang="ru-RU" sz="1800" b="1" dirty="0" smtClean="0"/>
              <a:t>_______________________________________________</a:t>
            </a:r>
            <a:endParaRPr lang="ru-RU" sz="1800" dirty="0">
              <a:latin typeface="Arial Black" panose="020B0A04020102020204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31640" y="5757621"/>
            <a:ext cx="6080720" cy="1059904"/>
          </a:xfrm>
        </p:spPr>
        <p:txBody>
          <a:bodyPr>
            <a:noAutofit/>
          </a:bodyPr>
          <a:lstStyle/>
          <a:p>
            <a:r>
              <a:rPr lang="ru-RU" sz="1600" b="1" i="1" dirty="0" smtClean="0">
                <a:solidFill>
                  <a:schemeClr val="bg1"/>
                </a:solidFill>
              </a:rPr>
              <a:t>Ф.И.О студента-дипломника</a:t>
            </a:r>
          </a:p>
          <a:p>
            <a:r>
              <a:rPr lang="ru-RU" sz="1600" b="1" i="1" dirty="0" smtClean="0">
                <a:solidFill>
                  <a:schemeClr val="bg1"/>
                </a:solidFill>
              </a:rPr>
              <a:t>Руководитель_____________(ФИО)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43944" y="1331593"/>
            <a:ext cx="7856112" cy="1305319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algn="ctr"/>
            <a:r>
              <a:rPr lang="ru-RU" sz="1400" dirty="0"/>
              <a:t>НЕГОСУДАРСТВЕННОЕ ОБРАЗОВАТЕЛЬНОЕ ЧАСТНОЕ УЧРЕЖДЕНИЕ ВЫСШЕГО ОБРАЗОВАНИЯ</a:t>
            </a:r>
          </a:p>
          <a:p>
            <a:pPr algn="ctr"/>
            <a:r>
              <a:rPr lang="ru-RU" sz="1400" b="1" dirty="0"/>
              <a:t>«МОСКОВСКИЙ ФИНАНСОВО-ПРОМЫШЛЕННЫЙ УНИВЕРСИТЕТ «СИНЕРГИЯ» </a:t>
            </a:r>
            <a:endParaRPr lang="ru-RU" sz="1400" dirty="0"/>
          </a:p>
          <a:p>
            <a:pPr algn="ctr"/>
            <a:endParaRPr lang="ru-RU" sz="1400" dirty="0"/>
          </a:p>
          <a:p>
            <a:pPr algn="ctr" defTabSz="825500"/>
            <a:r>
              <a:rPr lang="ru-RU" sz="140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Кафедра ОМ</a:t>
            </a:r>
            <a:endParaRPr lang="ru-RU" sz="14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2510453" y="2576874"/>
            <a:ext cx="4123094" cy="0"/>
          </a:xfrm>
          <a:prstGeom prst="line">
            <a:avLst/>
          </a:prstGeom>
          <a:ln>
            <a:solidFill>
              <a:srgbClr val="DE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>
          <a:xfrm>
            <a:off x="8532440" y="7291528"/>
            <a:ext cx="442392" cy="365125"/>
          </a:xfrm>
        </p:spPr>
        <p:txBody>
          <a:bodyPr/>
          <a:lstStyle/>
          <a:p>
            <a:fld id="{A3CFEF61-FD3B-4967-BAED-6FD172EC5D78}" type="slidenum">
              <a:rPr lang="ru-RU" smtClean="0"/>
              <a:pPr/>
              <a:t>1</a:t>
            </a:fld>
            <a:endParaRPr lang="ru-RU"/>
          </a:p>
        </p:txBody>
      </p:sp>
      <p:sp>
        <p:nvSpPr>
          <p:cNvPr id="21" name="TextBox 20"/>
          <p:cNvSpPr txBox="1"/>
          <p:nvPr/>
        </p:nvSpPr>
        <p:spPr>
          <a:xfrm>
            <a:off x="1081825" y="4581128"/>
            <a:ext cx="6980350" cy="772314"/>
          </a:xfrm>
          <a:prstGeom prst="rect">
            <a:avLst/>
          </a:prstGeom>
          <a:noFill/>
        </p:spPr>
        <p:txBody>
          <a:bodyPr wrap="square" rtlCol="0" anchor="ctr">
            <a:normAutofit/>
          </a:bodyPr>
          <a:lstStyle/>
          <a:p>
            <a:pPr algn="ctr"/>
            <a:r>
              <a:rPr lang="ru-RU" sz="1600" i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Направление подготовки 38.03.02 Менеджмент</a:t>
            </a:r>
          </a:p>
          <a:p>
            <a:pPr algn="ctr"/>
            <a:r>
              <a:rPr lang="ru-RU" sz="1600" i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Профиль: «Менеджмент </a:t>
            </a:r>
            <a:r>
              <a:rPr lang="ru-RU" sz="1600" i="1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</a:t>
            </a:r>
            <a:r>
              <a:rPr lang="ru-RU" sz="1600" i="1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машиностроении»</a:t>
            </a:r>
            <a:endParaRPr lang="ru-RU" sz="1600" i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Прямоугольный треугольник 23"/>
          <p:cNvSpPr/>
          <p:nvPr/>
        </p:nvSpPr>
        <p:spPr>
          <a:xfrm rot="16200000">
            <a:off x="10226881" y="5796788"/>
            <a:ext cx="332510" cy="328369"/>
          </a:xfrm>
          <a:prstGeom prst="rtTriangle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Прямоугольный треугольник 25"/>
          <p:cNvSpPr/>
          <p:nvPr/>
        </p:nvSpPr>
        <p:spPr>
          <a:xfrm rot="16200000">
            <a:off x="10284143" y="6007832"/>
            <a:ext cx="546355" cy="539551"/>
          </a:xfrm>
          <a:prstGeom prst="rtTriangle">
            <a:avLst/>
          </a:prstGeom>
          <a:solidFill>
            <a:schemeClr val="bg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Прямоугольник 24"/>
          <p:cNvSpPr/>
          <p:nvPr/>
        </p:nvSpPr>
        <p:spPr>
          <a:xfrm>
            <a:off x="9202566" y="0"/>
            <a:ext cx="1440160" cy="1953707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Прямоугольник 27"/>
          <p:cNvSpPr/>
          <p:nvPr/>
        </p:nvSpPr>
        <p:spPr>
          <a:xfrm>
            <a:off x="-552548" y="-603448"/>
            <a:ext cx="1440160" cy="603448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4213" y="2492896"/>
            <a:ext cx="7776219" cy="1872208"/>
          </a:xfrm>
        </p:spPr>
        <p:txBody>
          <a:bodyPr anchor="ctr"/>
          <a:lstStyle/>
          <a:p>
            <a:r>
              <a:rPr lang="ru-RU" dirty="0">
                <a:solidFill>
                  <a:srgbClr val="DE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/>
              <a:t/>
            </a:r>
            <a:br>
              <a:rPr lang="ru-RU" dirty="0"/>
            </a:br>
            <a:endParaRPr lang="ru-RU" sz="3900" dirty="0">
              <a:solidFill>
                <a:srgbClr val="002060"/>
              </a:solidFill>
              <a:cs typeface="Arial" panose="020B060402020202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84213" y="188640"/>
            <a:ext cx="676810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1600" b="1" dirty="0">
              <a:solidFill>
                <a:srgbClr val="DE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>
            <a:off x="755576" y="557972"/>
            <a:ext cx="8388424" cy="0"/>
          </a:xfrm>
          <a:prstGeom prst="line">
            <a:avLst/>
          </a:prstGeom>
          <a:ln>
            <a:solidFill>
              <a:srgbClr val="DE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71636921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9064</TotalTime>
  <Words>66</Words>
  <Application>Microsoft Office PowerPoint</Application>
  <PresentationFormat>Экран (4:3)</PresentationFormat>
  <Paragraphs>16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Arial Black</vt:lpstr>
      <vt:lpstr>Calibri</vt:lpstr>
      <vt:lpstr>Тема Office</vt:lpstr>
      <vt:lpstr>ВЫПУСКНАЯ КВАЛИФИКАЦИОННАЯ РАБОТА –  БАКАЛАВРСКАЯ РАБОТА  на тему: _____________________________________  _______________________________________________</vt:lpstr>
      <vt:lpstr> 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Тема</dc:title>
  <dc:creator>KVlasova;ДЕНИС</dc:creator>
  <cp:lastModifiedBy>Баранова Инна Петровна</cp:lastModifiedBy>
  <cp:revision>87</cp:revision>
  <dcterms:created xsi:type="dcterms:W3CDTF">2012-08-08T14:11:25Z</dcterms:created>
  <dcterms:modified xsi:type="dcterms:W3CDTF">2022-03-03T15:13:43Z</dcterms:modified>
</cp:coreProperties>
</file>